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2BBC1E-C2FC-48E0-85BD-2B642FB1B50F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651B6-C598-4FE8-B2EC-CBD6C96B0B6C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05141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9840294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75822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47716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791860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934271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6054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7945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08727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89769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43816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58890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5F083F-278B-4E95-BD56-1C04665C2D77}" type="datetimeFigureOut">
              <a:rPr lang="en-SG" smtClean="0"/>
              <a:t>29/6/2016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67DC3F-97BF-4EB4-96EA-DD1E3CD47842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71107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SG" b="1" dirty="0" smtClean="0"/>
              <a:t/>
            </a:r>
            <a:br>
              <a:rPr lang="en-SG" b="1" dirty="0" smtClean="0"/>
            </a:br>
            <a:r>
              <a:rPr lang="en-SG" b="1" dirty="0"/>
              <a:t/>
            </a:r>
            <a:br>
              <a:rPr lang="en-SG" b="1" dirty="0"/>
            </a:br>
            <a:r>
              <a:rPr lang="en-SG" b="1" dirty="0" smtClean="0"/>
              <a:t>ICA </a:t>
            </a:r>
            <a:r>
              <a:rPr lang="en-SG" b="1" dirty="0"/>
              <a:t>3 25m </a:t>
            </a:r>
            <a:r>
              <a:rPr lang="en-SG" b="1" dirty="0" smtClean="0"/>
              <a:t/>
            </a:r>
            <a:br>
              <a:rPr lang="en-SG" b="1" dirty="0" smtClean="0"/>
            </a:br>
            <a:r>
              <a:rPr lang="en-SG" b="1" dirty="0" smtClean="0"/>
              <a:t>( 14 July 2016)</a:t>
            </a:r>
            <a:r>
              <a:rPr lang="en-SG" dirty="0"/>
              <a:t/>
            </a:r>
            <a:br>
              <a:rPr lang="en-SG" dirty="0"/>
            </a:br>
            <a:r>
              <a:rPr lang="en-SG" dirty="0"/>
              <a:t>	</a:t>
            </a:r>
            <a:br>
              <a:rPr lang="en-SG" dirty="0"/>
            </a:b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SG" sz="4000" b="1" dirty="0">
                <a:solidFill>
                  <a:prstClr val="black"/>
                </a:solidFill>
                <a:ea typeface="+mj-ea"/>
                <a:cs typeface="+mj-cs"/>
              </a:rPr>
              <a:t>BUY THIS! </a:t>
            </a:r>
            <a:endParaRPr lang="en-SG" sz="4000" b="1" dirty="0" smtClean="0">
              <a:solidFill>
                <a:prstClr val="black"/>
              </a:solidFill>
              <a:ea typeface="+mj-ea"/>
              <a:cs typeface="+mj-cs"/>
            </a:endParaRPr>
          </a:p>
          <a:p>
            <a:r>
              <a:rPr lang="en-SG" sz="4000" b="1" dirty="0" smtClean="0">
                <a:solidFill>
                  <a:prstClr val="black"/>
                </a:solidFill>
                <a:ea typeface="+mj-ea"/>
                <a:cs typeface="+mj-cs"/>
              </a:rPr>
              <a:t>Making </a:t>
            </a:r>
            <a:r>
              <a:rPr lang="en-SG" sz="4000" b="1" dirty="0">
                <a:solidFill>
                  <a:prstClr val="black"/>
                </a:solidFill>
                <a:ea typeface="+mj-ea"/>
                <a:cs typeface="+mj-cs"/>
              </a:rPr>
              <a:t>a S</a:t>
            </a:r>
            <a:r>
              <a:rPr lang="en-SG" sz="4000" b="1" dirty="0" smtClean="0">
                <a:solidFill>
                  <a:prstClr val="black"/>
                </a:solidFill>
                <a:ea typeface="+mj-ea"/>
                <a:cs typeface="+mj-cs"/>
              </a:rPr>
              <a:t>ales Pitch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1603177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b="1" dirty="0"/>
              <a:t>Content </a:t>
            </a:r>
            <a:r>
              <a:rPr lang="en-SG" b="1" dirty="0" smtClean="0"/>
              <a:t>&amp; Organisation </a:t>
            </a:r>
            <a:r>
              <a:rPr lang="en-SG" b="1" dirty="0"/>
              <a:t>(individual)</a:t>
            </a:r>
            <a:r>
              <a:rPr lang="en-SG" dirty="0"/>
              <a:t>	</a:t>
            </a:r>
            <a:r>
              <a:rPr lang="en-SG" dirty="0" smtClean="0"/>
              <a:t>5</a:t>
            </a:r>
          </a:p>
          <a:p>
            <a:r>
              <a:rPr lang="en-SG" dirty="0" smtClean="0"/>
              <a:t>Content </a:t>
            </a:r>
            <a:r>
              <a:rPr lang="en-SG" dirty="0"/>
              <a:t>is well packaged</a:t>
            </a:r>
          </a:p>
          <a:p>
            <a:r>
              <a:rPr lang="en-SG" dirty="0"/>
              <a:t>and interesting for the audience. The points are organised in a logical sequence. Main points are well supported with explanations/examples, etc. Smooth transition from point to point.	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711960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b="1" dirty="0"/>
              <a:t>Delivery (individual) </a:t>
            </a:r>
            <a:r>
              <a:rPr lang="en-SG" b="1" dirty="0" smtClean="0"/>
              <a:t>5</a:t>
            </a:r>
            <a:r>
              <a:rPr lang="en-SG" dirty="0"/>
              <a:t>	</a:t>
            </a:r>
            <a:endParaRPr lang="en-SG" dirty="0" smtClean="0"/>
          </a:p>
          <a:p>
            <a:r>
              <a:rPr lang="en-SG" dirty="0" smtClean="0"/>
              <a:t>Confident</a:t>
            </a:r>
            <a:r>
              <a:rPr lang="en-SG" dirty="0"/>
              <a:t>, engaging delivery with effective use of eye contact, posture, gestures, and vocal expressiveness. 	</a:t>
            </a:r>
          </a:p>
          <a:p>
            <a:r>
              <a:rPr lang="en-SG" b="1" dirty="0"/>
              <a:t>Language (individual</a:t>
            </a:r>
            <a:r>
              <a:rPr lang="en-SG" b="1" dirty="0" smtClean="0"/>
              <a:t>) 5</a:t>
            </a:r>
            <a:endParaRPr lang="en-SG" dirty="0" smtClean="0"/>
          </a:p>
          <a:p>
            <a:r>
              <a:rPr lang="en-SG" dirty="0" smtClean="0"/>
              <a:t>Fluent </a:t>
            </a:r>
            <a:r>
              <a:rPr lang="en-SG" dirty="0"/>
              <a:t>and excellent use of English. 	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1720074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b="1" dirty="0"/>
              <a:t>Content Distribution / Q&amp;A (team) </a:t>
            </a:r>
            <a:r>
              <a:rPr lang="en-SG" b="1" dirty="0" smtClean="0"/>
              <a:t>5</a:t>
            </a:r>
            <a:r>
              <a:rPr lang="en-SG" dirty="0"/>
              <a:t>	</a:t>
            </a:r>
            <a:endParaRPr lang="en-SG" dirty="0" smtClean="0"/>
          </a:p>
          <a:p>
            <a:r>
              <a:rPr lang="en-SG" dirty="0" smtClean="0"/>
              <a:t>Well </a:t>
            </a:r>
            <a:r>
              <a:rPr lang="en-SG" dirty="0"/>
              <a:t>packaged, evenly distributed. Good coverage of info as a whole. </a:t>
            </a:r>
            <a:endParaRPr lang="en-SG" dirty="0" smtClean="0"/>
          </a:p>
          <a:p>
            <a:r>
              <a:rPr lang="en-SG" dirty="0" smtClean="0"/>
              <a:t>Clear/strong </a:t>
            </a:r>
            <a:r>
              <a:rPr lang="en-SG" dirty="0"/>
              <a:t>introduction, smooth transition between speakers, good summary. Showed team effort, strong consistency. </a:t>
            </a:r>
            <a:endParaRPr lang="en-SG" dirty="0" smtClean="0"/>
          </a:p>
          <a:p>
            <a:r>
              <a:rPr lang="en-SG" dirty="0" smtClean="0"/>
              <a:t>Q&amp;A </a:t>
            </a:r>
            <a:r>
              <a:rPr lang="en-SG" dirty="0"/>
              <a:t>handled as a team, with a clear, common stand where relevant. 	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1518021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b="1" dirty="0"/>
              <a:t>Visual Aids (team</a:t>
            </a:r>
            <a:r>
              <a:rPr lang="en-SG" b="1" dirty="0" smtClean="0"/>
              <a:t>) 5 </a:t>
            </a:r>
            <a:r>
              <a:rPr lang="en-SG" dirty="0"/>
              <a:t>	</a:t>
            </a:r>
            <a:endParaRPr lang="en-SG" dirty="0" smtClean="0"/>
          </a:p>
          <a:p>
            <a:r>
              <a:rPr lang="en-SG" dirty="0" smtClean="0"/>
              <a:t>Excellent </a:t>
            </a:r>
            <a:r>
              <a:rPr lang="en-SG" dirty="0"/>
              <a:t>layout, use of graphics and organisation of points. </a:t>
            </a:r>
            <a:endParaRPr lang="en-SG" dirty="0" smtClean="0"/>
          </a:p>
          <a:p>
            <a:r>
              <a:rPr lang="en-SG" dirty="0" smtClean="0"/>
              <a:t>No </a:t>
            </a:r>
            <a:r>
              <a:rPr lang="en-SG" dirty="0"/>
              <a:t>spelling or grammatical errors. 		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4005561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SG" sz="4000" dirty="0" smtClean="0"/>
              <a:t>Select </a:t>
            </a:r>
            <a:r>
              <a:rPr lang="en-SG" sz="4000" dirty="0"/>
              <a:t>a project, idea or product. </a:t>
            </a:r>
          </a:p>
          <a:p>
            <a:r>
              <a:rPr lang="en-SG" sz="4000" dirty="0" smtClean="0"/>
              <a:t>Apply </a:t>
            </a:r>
            <a:r>
              <a:rPr lang="en-SG" sz="4000" dirty="0"/>
              <a:t>techniques learnt. </a:t>
            </a:r>
          </a:p>
          <a:p>
            <a:r>
              <a:rPr lang="en-SG" sz="4000" dirty="0" smtClean="0"/>
              <a:t>Make </a:t>
            </a:r>
            <a:r>
              <a:rPr lang="en-SG" sz="4000" dirty="0"/>
              <a:t>a </a:t>
            </a:r>
            <a:r>
              <a:rPr lang="en-SG" sz="4000" u="sng" dirty="0" smtClean="0"/>
              <a:t>2.5 to max 3.5-minute </a:t>
            </a:r>
            <a:r>
              <a:rPr lang="en-SG" sz="4000" dirty="0"/>
              <a:t>sales pitch. </a:t>
            </a:r>
          </a:p>
          <a:p>
            <a:r>
              <a:rPr lang="en-SG" sz="4000" dirty="0" smtClean="0"/>
              <a:t>Use </a:t>
            </a:r>
            <a:r>
              <a:rPr lang="en-SG" sz="4000" dirty="0"/>
              <a:t>visual aids effectively. </a:t>
            </a:r>
          </a:p>
          <a:p>
            <a:r>
              <a:rPr lang="en-SG" sz="4000" dirty="0" smtClean="0"/>
              <a:t>Include </a:t>
            </a:r>
            <a:r>
              <a:rPr lang="en-SG" sz="4000" dirty="0"/>
              <a:t>a reference list </a:t>
            </a:r>
            <a:r>
              <a:rPr lang="en-SG" sz="4000" dirty="0" smtClean="0"/>
              <a:t>i.e. </a:t>
            </a:r>
            <a:r>
              <a:rPr lang="en-SG" sz="4000" dirty="0"/>
              <a:t>where you got your information and pictures </a:t>
            </a:r>
            <a:r>
              <a:rPr lang="en-SG" sz="4000" dirty="0" err="1"/>
              <a:t>etc</a:t>
            </a:r>
            <a:r>
              <a:rPr lang="en-SG" sz="4000" dirty="0"/>
              <a:t> </a:t>
            </a:r>
          </a:p>
          <a:p>
            <a:pPr marL="0" indent="0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2464072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sz="3600" dirty="0" smtClean="0"/>
              <a:t>Presentations </a:t>
            </a:r>
            <a:r>
              <a:rPr lang="en-SG" sz="3600" dirty="0"/>
              <a:t>must be </a:t>
            </a:r>
            <a:r>
              <a:rPr lang="en-SG" sz="3600" u="sng" dirty="0"/>
              <a:t>memorized</a:t>
            </a:r>
            <a:r>
              <a:rPr lang="en-SG" sz="3600" dirty="0"/>
              <a:t>, and note cards or scripts are not to be used. </a:t>
            </a:r>
          </a:p>
          <a:p>
            <a:r>
              <a:rPr lang="en-SG" sz="3600" dirty="0" smtClean="0"/>
              <a:t>Prepare </a:t>
            </a:r>
            <a:r>
              <a:rPr lang="en-SG" sz="3600" dirty="0"/>
              <a:t>for Q&amp;A </a:t>
            </a:r>
          </a:p>
          <a:p>
            <a:r>
              <a:rPr lang="en-SG" sz="3600" dirty="0" smtClean="0"/>
              <a:t>Submit </a:t>
            </a:r>
            <a:r>
              <a:rPr lang="en-SG" sz="3600" dirty="0"/>
              <a:t>slides handouts on day of presentation: 6-slides per page, black &amp; white, print on both sides of paper </a:t>
            </a:r>
          </a:p>
          <a:p>
            <a:r>
              <a:rPr lang="en-SG" sz="3600" dirty="0" smtClean="0"/>
              <a:t>Dress </a:t>
            </a:r>
            <a:r>
              <a:rPr lang="en-SG" sz="3600" dirty="0"/>
              <a:t>code: </a:t>
            </a:r>
            <a:r>
              <a:rPr lang="en-SG" sz="3600" dirty="0" smtClean="0"/>
              <a:t>Business </a:t>
            </a:r>
            <a:r>
              <a:rPr lang="en-SG" sz="3600" dirty="0"/>
              <a:t>formal. </a:t>
            </a:r>
          </a:p>
          <a:p>
            <a:pPr marL="0" indent="0">
              <a:buNone/>
            </a:pP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830800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Rubrics</a:t>
            </a:r>
            <a:endParaRPr lang="en-SG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95633072"/>
              </p:ext>
            </p:extLst>
          </p:nvPr>
        </p:nvGraphicFramePr>
        <p:xfrm>
          <a:off x="2448887" y="1600200"/>
          <a:ext cx="4246225" cy="4861777"/>
        </p:xfrm>
        <a:graphic>
          <a:graphicData uri="http://schemas.openxmlformats.org/drawingml/2006/table">
            <a:tbl>
              <a:tblPr firstRow="1" firstCol="1" bandRow="1"/>
              <a:tblGrid>
                <a:gridCol w="907218"/>
                <a:gridCol w="3339007"/>
              </a:tblGrid>
              <a:tr h="18636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Content &amp; Organisation</a:t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SG" sz="15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Content is well packaged and interesting for the audience. The points are organised in a logical sequence. Main points are well supported with explanations/examples, etc. Smooth transition from point to point.       </a:t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Delivery</a:t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SG" sz="15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Confident, engaging delivery with effective use of eye contact, posture, gestures, and vocal expressiveness.                </a:t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2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Language </a:t>
                      </a:r>
                      <a:br>
                        <a:rPr lang="en-SG" sz="15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SG" sz="15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endParaRPr lang="en-SG" sz="80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Fluent and excellent use of English.                </a:t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49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Use of Visual Aids </a:t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en-SG" sz="15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SG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Excellent layout, use of graphics and organisation of points. </a:t>
                      </a:r>
                    </a:p>
                    <a:p>
                      <a:r>
                        <a:rPr lang="en-SG" sz="16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 spelling or grammatical errors. </a:t>
                      </a:r>
                      <a:r>
                        <a:rPr lang="en-SG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en-SG" sz="15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en-SG" sz="800" dirty="0"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52089" marR="520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864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SG" b="1" dirty="0" smtClean="0"/>
              <a:t/>
            </a:r>
            <a:br>
              <a:rPr lang="en-SG" b="1" dirty="0" smtClean="0"/>
            </a:br>
            <a:r>
              <a:rPr lang="en-SG" b="1" dirty="0"/>
              <a:t/>
            </a:r>
            <a:br>
              <a:rPr lang="en-SG" b="1" dirty="0"/>
            </a:br>
            <a:r>
              <a:rPr lang="en-SG" b="1" dirty="0" smtClean="0"/>
              <a:t>ICA 4 </a:t>
            </a:r>
            <a:r>
              <a:rPr lang="en-SG" b="1" dirty="0"/>
              <a:t>25m </a:t>
            </a:r>
            <a:r>
              <a:rPr lang="en-SG" b="1" dirty="0" smtClean="0"/>
              <a:t/>
            </a:r>
            <a:br>
              <a:rPr lang="en-SG" b="1" dirty="0" smtClean="0"/>
            </a:br>
            <a:r>
              <a:rPr lang="en-SG" b="1" dirty="0" smtClean="0"/>
              <a:t>( 21 &amp; 28 July 2016)</a:t>
            </a:r>
            <a:r>
              <a:rPr lang="en-SG" dirty="0"/>
              <a:t/>
            </a:r>
            <a:br>
              <a:rPr lang="en-SG" dirty="0"/>
            </a:br>
            <a:r>
              <a:rPr lang="en-SG" dirty="0"/>
              <a:t>	</a:t>
            </a:r>
            <a:br>
              <a:rPr lang="en-SG" dirty="0"/>
            </a:br>
            <a:endParaRPr lang="en-S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SG" sz="4000" b="1" dirty="0" smtClean="0">
                <a:solidFill>
                  <a:srgbClr val="000000"/>
                </a:solidFill>
              </a:rPr>
              <a:t> </a:t>
            </a:r>
          </a:p>
          <a:p>
            <a:r>
              <a:rPr lang="en-SG" sz="5700" b="1" dirty="0" smtClean="0">
                <a:solidFill>
                  <a:srgbClr val="000000"/>
                </a:solidFill>
              </a:rPr>
              <a:t>Team presentation</a:t>
            </a:r>
            <a:endParaRPr lang="en-SG" sz="5700" dirty="0">
              <a:solidFill>
                <a:srgbClr val="000000"/>
              </a:solidFill>
            </a:endParaRPr>
          </a:p>
          <a:p>
            <a:r>
              <a:rPr lang="en-SG" sz="5700" b="1" dirty="0" smtClean="0">
                <a:solidFill>
                  <a:srgbClr val="000000"/>
                </a:solidFill>
              </a:rPr>
              <a:t>   Persuasive </a:t>
            </a:r>
            <a:r>
              <a:rPr lang="en-SG" sz="5700" b="1" dirty="0">
                <a:solidFill>
                  <a:srgbClr val="000000"/>
                </a:solidFill>
              </a:rPr>
              <a:t>Speech </a:t>
            </a:r>
            <a:r>
              <a:rPr lang="en-SG" sz="4000" dirty="0">
                <a:solidFill>
                  <a:srgbClr val="000000"/>
                </a:solidFill>
              </a:rPr>
              <a:t>	</a:t>
            </a:r>
          </a:p>
          <a:p>
            <a:r>
              <a:rPr lang="en-SG" sz="40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5023176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Persuasive Speeches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sz="3600" i="1" dirty="0" smtClean="0"/>
              <a:t>A Persuasive </a:t>
            </a:r>
            <a:r>
              <a:rPr lang="en-SG" sz="3600" i="1" dirty="0"/>
              <a:t>speech argues or puts across a point to the audience. </a:t>
            </a:r>
            <a:endParaRPr lang="en-SG" sz="3600" i="1" dirty="0" smtClean="0"/>
          </a:p>
          <a:p>
            <a:r>
              <a:rPr lang="en-SG" sz="3600" i="1" dirty="0" smtClean="0"/>
              <a:t>It </a:t>
            </a:r>
            <a:r>
              <a:rPr lang="en-SG" sz="3600" i="1" dirty="0"/>
              <a:t>is the art of expressing an opinion clearly and logically. </a:t>
            </a:r>
            <a:endParaRPr lang="en-SG" sz="3600" i="1" dirty="0" smtClean="0"/>
          </a:p>
          <a:p>
            <a:r>
              <a:rPr lang="en-SG" sz="3600" i="1" dirty="0" smtClean="0"/>
              <a:t>An </a:t>
            </a:r>
            <a:r>
              <a:rPr lang="en-SG" sz="3600" i="1" dirty="0"/>
              <a:t>effective persuasive speech elicits an interest and appeals to the heart of every member in the audience. </a:t>
            </a:r>
            <a:r>
              <a:rPr lang="en-SG" sz="3600" dirty="0"/>
              <a:t>	</a:t>
            </a:r>
          </a:p>
          <a:p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63728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Form a group of 4-5.</a:t>
            </a:r>
          </a:p>
          <a:p>
            <a:r>
              <a:rPr lang="en-SG" dirty="0" smtClean="0"/>
              <a:t>Select a topic of interest – it can be a global or local issue </a:t>
            </a:r>
            <a:r>
              <a:rPr lang="en-SG" dirty="0" err="1" smtClean="0"/>
              <a:t>eg</a:t>
            </a:r>
            <a:r>
              <a:rPr lang="en-SG" dirty="0" smtClean="0"/>
              <a:t>:</a:t>
            </a:r>
          </a:p>
          <a:p>
            <a:pPr lvl="1"/>
            <a:r>
              <a:rPr lang="en-SG" dirty="0" smtClean="0"/>
              <a:t>Polytechnic students should wear uniforms</a:t>
            </a:r>
          </a:p>
          <a:p>
            <a:pPr lvl="1"/>
            <a:r>
              <a:rPr lang="en-SG" dirty="0" smtClean="0"/>
              <a:t>Eating of dogs/cats must be banned</a:t>
            </a:r>
          </a:p>
          <a:p>
            <a:pPr lvl="1"/>
            <a:r>
              <a:rPr lang="en-SG" dirty="0" smtClean="0"/>
              <a:t>Refugees should be repatriated to their country of origin</a:t>
            </a:r>
          </a:p>
          <a:p>
            <a:pPr lvl="1"/>
            <a:r>
              <a:rPr lang="en-SG" dirty="0" smtClean="0"/>
              <a:t>Let’s make Singapore roads safe for cyclists</a:t>
            </a:r>
          </a:p>
        </p:txBody>
      </p:sp>
    </p:spTree>
    <p:extLst>
      <p:ext uri="{BB962C8B-B14F-4D97-AF65-F5344CB8AC3E}">
        <p14:creationId xmlns:p14="http://schemas.microsoft.com/office/powerpoint/2010/main" val="31877455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SG" dirty="0" smtClean="0"/>
              <a:t>Research the topic thoroughly.</a:t>
            </a:r>
          </a:p>
          <a:p>
            <a:r>
              <a:rPr lang="en-SG" dirty="0" smtClean="0"/>
              <a:t>Conduct a team presentation (5 minutes per speaker).</a:t>
            </a:r>
          </a:p>
          <a:p>
            <a:r>
              <a:rPr lang="en-SG" dirty="0" smtClean="0"/>
              <a:t>Use visual aids effectively.</a:t>
            </a:r>
          </a:p>
          <a:p>
            <a:r>
              <a:rPr lang="en-SG" dirty="0" smtClean="0"/>
              <a:t>Use illustrations, stories, examples, epigrams (I can resist everything but temptation), humour where necessary.</a:t>
            </a:r>
          </a:p>
          <a:p>
            <a:r>
              <a:rPr lang="en-SG" dirty="0" smtClean="0"/>
              <a:t>Include a reference list i.e. where you got your information and pictures </a:t>
            </a:r>
            <a:r>
              <a:rPr lang="en-SG" dirty="0" err="1" smtClean="0"/>
              <a:t>etc</a:t>
            </a:r>
            <a:endParaRPr lang="en-SG" dirty="0" smtClean="0"/>
          </a:p>
        </p:txBody>
      </p:sp>
    </p:spTree>
    <p:extLst>
      <p:ext uri="{BB962C8B-B14F-4D97-AF65-F5344CB8AC3E}">
        <p14:creationId xmlns:p14="http://schemas.microsoft.com/office/powerpoint/2010/main" val="2721505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SG" dirty="0" smtClean="0"/>
              <a:t>Presentations must be memorized, and note cards or scripts are not to be used.</a:t>
            </a:r>
          </a:p>
          <a:p>
            <a:r>
              <a:rPr lang="en-SG" dirty="0" smtClean="0"/>
              <a:t>Prepare for Q&amp;A</a:t>
            </a:r>
          </a:p>
          <a:p>
            <a:r>
              <a:rPr lang="en-SG" dirty="0" smtClean="0"/>
              <a:t>Submit slides handouts on day of presentation: 6-slides per page, black &amp; white, print on both sides of paper</a:t>
            </a:r>
          </a:p>
          <a:p>
            <a:r>
              <a:rPr lang="en-SG" dirty="0" smtClean="0"/>
              <a:t>Dress code: Business formal.</a:t>
            </a:r>
            <a:endParaRPr lang="en-SG" dirty="0"/>
          </a:p>
        </p:txBody>
      </p:sp>
    </p:spTree>
    <p:extLst>
      <p:ext uri="{BB962C8B-B14F-4D97-AF65-F5344CB8AC3E}">
        <p14:creationId xmlns:p14="http://schemas.microsoft.com/office/powerpoint/2010/main" val="37671121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419</Words>
  <Application>Microsoft Office PowerPoint</Application>
  <PresentationFormat>On-screen Show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 ICA 3 25m  ( 14 July 2016)   </vt:lpstr>
      <vt:lpstr>Instructions</vt:lpstr>
      <vt:lpstr>Instructions</vt:lpstr>
      <vt:lpstr>Rubrics</vt:lpstr>
      <vt:lpstr>  ICA 4 25m  ( 21 &amp; 28 July 2016)   </vt:lpstr>
      <vt:lpstr>Persuasive Speeches</vt:lpstr>
      <vt:lpstr>Instructions</vt:lpstr>
      <vt:lpstr>Instructions</vt:lpstr>
      <vt:lpstr>Instructions</vt:lpstr>
      <vt:lpstr>Rubrics</vt:lpstr>
      <vt:lpstr>Rubrics</vt:lpstr>
      <vt:lpstr>Rubrics</vt:lpstr>
      <vt:lpstr>Rubrics</vt:lpstr>
    </vt:vector>
  </TitlesOfParts>
  <Company>Singapore Management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 3 25m  ( 14 July 2016)</dc:title>
  <dc:creator>Administrator</dc:creator>
  <cp:lastModifiedBy>Administrator</cp:lastModifiedBy>
  <cp:revision>5</cp:revision>
  <cp:lastPrinted>2016-06-29T03:07:26Z</cp:lastPrinted>
  <dcterms:created xsi:type="dcterms:W3CDTF">2016-06-29T01:45:10Z</dcterms:created>
  <dcterms:modified xsi:type="dcterms:W3CDTF">2016-06-29T03:12:22Z</dcterms:modified>
</cp:coreProperties>
</file>